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3" r:id="rId8"/>
    <p:sldId id="265" r:id="rId9"/>
    <p:sldId id="267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D917-0431-4028-49F7-385940F9F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595887"/>
            <a:ext cx="6815669" cy="18331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 free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205E4-F52A-931A-D280-9076BF2A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149305"/>
            <a:ext cx="6815669" cy="829093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1133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6699-4743-B13A-54D2-CB202D980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8" y="2514600"/>
            <a:ext cx="9592732" cy="1422399"/>
          </a:xfrm>
        </p:spPr>
        <p:txBody>
          <a:bodyPr>
            <a:normAutofit/>
          </a:bodyPr>
          <a:lstStyle/>
          <a:p>
            <a:r>
              <a:rPr lang="en-IN" sz="6000" b="1" i="1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23BFE-EA90-EB62-364D-B10E8F312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i_camera_final">
            <a:hlinkClick r:id="" action="ppaction://media"/>
            <a:extLst>
              <a:ext uri="{FF2B5EF4-FFF2-40B4-BE49-F238E27FC236}">
                <a16:creationId xmlns:a16="http://schemas.microsoft.com/office/drawing/2014/main" id="{205145B4-7AA8-806B-AEEF-B48140D94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392" y="493467"/>
            <a:ext cx="11589216" cy="6113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B6533-A406-8CE8-216E-6A05D7744730}"/>
              </a:ext>
            </a:extLst>
          </p:cNvPr>
          <p:cNvSpPr txBox="1"/>
          <p:nvPr/>
        </p:nvSpPr>
        <p:spPr>
          <a:xfrm>
            <a:off x="3845858" y="50958"/>
            <a:ext cx="422237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Future Enhancements Leveraging AI</a:t>
            </a:r>
          </a:p>
        </p:txBody>
      </p:sp>
    </p:spTree>
    <p:extLst>
      <p:ext uri="{BB962C8B-B14F-4D97-AF65-F5344CB8AC3E}">
        <p14:creationId xmlns:p14="http://schemas.microsoft.com/office/powerpoint/2010/main" val="26414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13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A101-78B3-9A4C-2E4F-905F87BB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in OT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FAC4-D4A6-B3FB-E9E7-0B6F990C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number of patients waiting for surgery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Miscommunications between staff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patients posted for surgery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Explaining attender’s about status of their patient </a:t>
            </a:r>
          </a:p>
        </p:txBody>
      </p:sp>
    </p:spTree>
    <p:extLst>
      <p:ext uri="{BB962C8B-B14F-4D97-AF65-F5344CB8AC3E}">
        <p14:creationId xmlns:p14="http://schemas.microsoft.com/office/powerpoint/2010/main" val="23989390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C14EC5-458B-541D-4F51-2151B8B7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71" y="1006752"/>
            <a:ext cx="2467155" cy="1524592"/>
          </a:xfrm>
          <a:prstGeom prst="rect">
            <a:avLst/>
          </a:prstGeom>
        </p:spPr>
      </p:pic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D7AAC737-BC7B-EF2E-454D-1E44482C9F57}"/>
              </a:ext>
            </a:extLst>
          </p:cNvPr>
          <p:cNvSpPr/>
          <p:nvPr/>
        </p:nvSpPr>
        <p:spPr>
          <a:xfrm>
            <a:off x="5126967" y="1406106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751B9-A958-C05F-2220-DFF9BCF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916" y="953798"/>
            <a:ext cx="2527540" cy="1524592"/>
          </a:xfrm>
          <a:prstGeom prst="rect">
            <a:avLst/>
          </a:prstGeom>
        </p:spPr>
      </p:pic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A3625930-4E3F-2704-2CE2-B4AAD6D7857A}"/>
              </a:ext>
            </a:extLst>
          </p:cNvPr>
          <p:cNvSpPr/>
          <p:nvPr/>
        </p:nvSpPr>
        <p:spPr>
          <a:xfrm rot="5400000">
            <a:off x="8007542" y="3183687"/>
            <a:ext cx="68428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C6D44D-533C-9978-58FA-98C326FC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35" y="4202877"/>
            <a:ext cx="2467155" cy="1524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BEF52-B277-E8E0-2F76-4D5A028C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391" y="4202875"/>
            <a:ext cx="2398893" cy="1524593"/>
          </a:xfrm>
          <a:prstGeom prst="rect">
            <a:avLst/>
          </a:prstGeom>
        </p:spPr>
      </p:pic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BA727634-5CDE-187D-D190-26AC36A0F74B}"/>
              </a:ext>
            </a:extLst>
          </p:cNvPr>
          <p:cNvSpPr/>
          <p:nvPr/>
        </p:nvSpPr>
        <p:spPr>
          <a:xfrm rot="10800000">
            <a:off x="5126967" y="4588132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2F063-4663-9D24-335D-19C4A82F6742}"/>
              </a:ext>
            </a:extLst>
          </p:cNvPr>
          <p:cNvSpPr txBox="1"/>
          <p:nvPr/>
        </p:nvSpPr>
        <p:spPr>
          <a:xfrm>
            <a:off x="1940943" y="2755129"/>
            <a:ext cx="206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care ward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2EA7-7681-72B2-E2DB-A952C9403402}"/>
              </a:ext>
            </a:extLst>
          </p:cNvPr>
          <p:cNvSpPr txBox="1"/>
          <p:nvPr/>
        </p:nvSpPr>
        <p:spPr>
          <a:xfrm>
            <a:off x="7203057" y="2553419"/>
            <a:ext cx="235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 room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BC602-DB41-70EB-CED8-2C87ADB4D265}"/>
              </a:ext>
            </a:extLst>
          </p:cNvPr>
          <p:cNvSpPr txBox="1"/>
          <p:nvPr/>
        </p:nvSpPr>
        <p:spPr>
          <a:xfrm>
            <a:off x="7228935" y="5865962"/>
            <a:ext cx="246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theatre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E3113-CC2A-F1F4-D2F6-7D58DC0B18F9}"/>
              </a:ext>
            </a:extLst>
          </p:cNvPr>
          <p:cNvSpPr txBox="1"/>
          <p:nvPr/>
        </p:nvSpPr>
        <p:spPr>
          <a:xfrm>
            <a:off x="1811547" y="5865962"/>
            <a:ext cx="230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room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938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02A2-989D-2D91-C305-68182015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3E7A-A486-815A-AB1D-C8451521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OT efficiency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Patient satisfaction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Alleviate attender’s anxiety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communication between staff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overall quality management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cost effective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2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33A9-E06E-F8AF-EE6B-517DA5A3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7A84-6273-4B98-3804-11ACE2610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RFID scanning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RFID tags needs recharge at frequent intervals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and Management of RFID Tags and readers are not cost effective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51808F-87C9-AB97-C447-789D0547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42" y="982132"/>
            <a:ext cx="2018582" cy="1412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EABAD8-E1A6-7690-D827-3D371B6C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013" y="3233549"/>
            <a:ext cx="1897812" cy="12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41CE-AEAF-6D9A-5CA3-4DA5B2D2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0BD5-6AD5-DC74-C2F7-FF047570F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Manual barcode scanner at each station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barcode scanner at the entrance of each station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AI driven tracking software to automate and make the process more efficient and hassle free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143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76E-60B9-4DF5-958B-4B7FDE5D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scanner_final">
            <a:hlinkClick r:id="" action="ppaction://media"/>
            <a:extLst>
              <a:ext uri="{FF2B5EF4-FFF2-40B4-BE49-F238E27FC236}">
                <a16:creationId xmlns:a16="http://schemas.microsoft.com/office/drawing/2014/main" id="{16D30065-C0D4-B37A-9B0E-D44AAB3A21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241" y="488647"/>
            <a:ext cx="11257816" cy="5955695"/>
          </a:xfrm>
        </p:spPr>
      </p:pic>
    </p:spTree>
    <p:extLst>
      <p:ext uri="{BB962C8B-B14F-4D97-AF65-F5344CB8AC3E}">
        <p14:creationId xmlns:p14="http://schemas.microsoft.com/office/powerpoint/2010/main" val="318911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76E-60B9-4DF5-958B-4B7FDE5D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atient_tracker_final">
            <a:hlinkClick r:id="" action="ppaction://media"/>
            <a:extLst>
              <a:ext uri="{FF2B5EF4-FFF2-40B4-BE49-F238E27FC236}">
                <a16:creationId xmlns:a16="http://schemas.microsoft.com/office/drawing/2014/main" id="{EDEE43D6-49D6-558C-7577-D7BA39A3D9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932" y="466724"/>
            <a:ext cx="11216868" cy="5895975"/>
          </a:xfrm>
        </p:spPr>
      </p:pic>
    </p:spTree>
    <p:extLst>
      <p:ext uri="{BB962C8B-B14F-4D97-AF65-F5344CB8AC3E}">
        <p14:creationId xmlns:p14="http://schemas.microsoft.com/office/powerpoint/2010/main" val="25427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76E-60B9-4DF5-958B-4B7FDE5D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6F3F1-43F5-B5D4-30D6-8E33DA87F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70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396</TotalTime>
  <Words>132</Words>
  <Application>Microsoft Office PowerPoint</Application>
  <PresentationFormat>Widescreen</PresentationFormat>
  <Paragraphs>29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Courier New</vt:lpstr>
      <vt:lpstr>Garamond</vt:lpstr>
      <vt:lpstr>Times New Roman</vt:lpstr>
      <vt:lpstr>Wingdings</vt:lpstr>
      <vt:lpstr>Organic</vt:lpstr>
      <vt:lpstr>Trouble free tracker</vt:lpstr>
      <vt:lpstr>Problems in OT </vt:lpstr>
      <vt:lpstr>PowerPoint Presentation</vt:lpstr>
      <vt:lpstr>Objectives </vt:lpstr>
      <vt:lpstr>Existing solution </vt:lpstr>
      <vt:lpstr>Proposed Solutions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Difficulty in tracking patients inside OT, missing the number of patients remaining for surgery and explaining attenders regarding status of their patient </dc:title>
  <dc:creator>sudheerkumarkv09@outlook.com</dc:creator>
  <cp:lastModifiedBy>Aditya Gautam</cp:lastModifiedBy>
  <cp:revision>30</cp:revision>
  <dcterms:created xsi:type="dcterms:W3CDTF">2024-01-06T09:08:04Z</dcterms:created>
  <dcterms:modified xsi:type="dcterms:W3CDTF">2024-01-06T21:00:02Z</dcterms:modified>
</cp:coreProperties>
</file>